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0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1.png"/><Relationship Id="rId7" Type="http://schemas.openxmlformats.org/officeDocument/2006/relationships/image" Target="../media/image8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89.png"/><Relationship Id="rId5" Type="http://schemas.openxmlformats.org/officeDocument/2006/relationships/image" Target="../media/image84.png"/><Relationship Id="rId10" Type="http://schemas.openxmlformats.org/officeDocument/2006/relationships/image" Target="../media/image88.png"/><Relationship Id="rId4" Type="http://schemas.openxmlformats.org/officeDocument/2006/relationships/image" Target="../media/image83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15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7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10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48.png"/><Relationship Id="rId3" Type="http://schemas.openxmlformats.org/officeDocument/2006/relationships/image" Target="../media/image10.png"/><Relationship Id="rId7" Type="http://schemas.openxmlformats.org/officeDocument/2006/relationships/image" Target="../media/image49.png"/><Relationship Id="rId12" Type="http://schemas.openxmlformats.org/officeDocument/2006/relationships/image" Target="../media/image6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48.png"/><Relationship Id="rId3" Type="http://schemas.openxmlformats.org/officeDocument/2006/relationships/image" Target="../media/image10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53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5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0.png"/><Relationship Id="rId9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1.png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41375" y="2779708"/>
            <a:ext cx="5204651" cy="30330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85357" y="7818595"/>
            <a:ext cx="2237933" cy="157189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63373" y="5940516"/>
            <a:ext cx="5679613" cy="6856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868" y="673445"/>
            <a:ext cx="3339500" cy="5485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11215" y="5527182"/>
            <a:ext cx="5863284" cy="175853"/>
            <a:chOff x="6211215" y="5527182"/>
            <a:chExt cx="5863284" cy="1758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3265" y="2537056"/>
            <a:ext cx="5566657" cy="5378469"/>
            <a:chOff x="1483265" y="2537056"/>
            <a:chExt cx="5566657" cy="53784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3265" y="2537056"/>
              <a:ext cx="5566657" cy="53784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35054" y="2864028"/>
            <a:ext cx="8461157" cy="1697142"/>
            <a:chOff x="8535054" y="2864028"/>
            <a:chExt cx="8461157" cy="16971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5054" y="2864028"/>
              <a:ext cx="8461157" cy="16971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93746" y="4881277"/>
            <a:ext cx="8461157" cy="1741787"/>
            <a:chOff x="8493746" y="4881277"/>
            <a:chExt cx="8461157" cy="17417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8493746" y="4881277"/>
              <a:ext cx="8461157" cy="1741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35054" y="7010257"/>
            <a:ext cx="8461157" cy="1524888"/>
            <a:chOff x="8535054" y="7010257"/>
            <a:chExt cx="8461157" cy="1524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5054" y="7010257"/>
              <a:ext cx="8461157" cy="152488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80150" y="3455462"/>
            <a:ext cx="7732607" cy="617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20181" y="7292713"/>
            <a:ext cx="7574903" cy="106283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3984" y="608434"/>
            <a:ext cx="4348087" cy="137139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10554" y="1187620"/>
            <a:ext cx="1724911" cy="6856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76536" y="5495034"/>
            <a:ext cx="7186106" cy="617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82634" y="3547953"/>
            <a:ext cx="5155684" cy="17610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3265" y="2537056"/>
            <a:ext cx="5566657" cy="5378469"/>
            <a:chOff x="1483265" y="2537056"/>
            <a:chExt cx="5566657" cy="53784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3265" y="2537056"/>
              <a:ext cx="5566657" cy="53784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48823" y="2388848"/>
            <a:ext cx="8461157" cy="7084474"/>
            <a:chOff x="8548823" y="2388848"/>
            <a:chExt cx="8461157" cy="70844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48823" y="2388848"/>
              <a:ext cx="8461157" cy="708447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31172" y="3684077"/>
            <a:ext cx="7633086" cy="51541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00702" y="2677172"/>
            <a:ext cx="3425743" cy="8228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3984" y="608434"/>
            <a:ext cx="4348087" cy="13713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10558" y="1187621"/>
            <a:ext cx="1724909" cy="685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4262328"/>
            <a:chOff x="-552050" y="-792109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42623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60990" y="1224772"/>
            <a:ext cx="6794357" cy="13713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09186" y="2638607"/>
            <a:ext cx="5696420" cy="152788"/>
            <a:chOff x="6409186" y="2638607"/>
            <a:chExt cx="5696420" cy="1527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9186" y="2638607"/>
              <a:ext cx="5696420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0615" y="3126679"/>
            <a:ext cx="828031" cy="1255548"/>
            <a:chOff x="16480615" y="3126679"/>
            <a:chExt cx="828031" cy="12555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80615" y="3126679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33146" y="1964459"/>
            <a:ext cx="663236" cy="1005667"/>
            <a:chOff x="15533146" y="1964459"/>
            <a:chExt cx="663236" cy="1005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33146" y="1964459"/>
              <a:ext cx="663236" cy="1005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49955" y="4213927"/>
            <a:ext cx="2585507" cy="2260207"/>
            <a:chOff x="4249955" y="4213927"/>
            <a:chExt cx="2585507" cy="226020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249955" y="4213927"/>
              <a:ext cx="2585507" cy="2260207"/>
              <a:chOff x="4249955" y="4213927"/>
              <a:chExt cx="2585507" cy="226020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249955" y="4213927"/>
                <a:ext cx="2585507" cy="226020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00050" y="4966797"/>
              <a:ext cx="2009833" cy="8713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84756" y="7118395"/>
            <a:ext cx="2434652" cy="2374934"/>
            <a:chOff x="5884756" y="7118395"/>
            <a:chExt cx="2434652" cy="237493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884756" y="7118395"/>
              <a:ext cx="2434652" cy="2374934"/>
              <a:chOff x="5884756" y="7118395"/>
              <a:chExt cx="2434652" cy="237493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84756" y="7118395"/>
                <a:ext cx="2434652" cy="2374934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9420" y="7928630"/>
              <a:ext cx="2087409" cy="12086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18565" y="6987854"/>
            <a:ext cx="3082393" cy="2852371"/>
            <a:chOff x="9318565" y="6987854"/>
            <a:chExt cx="3082393" cy="285237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567008" y="7283936"/>
              <a:ext cx="2585507" cy="2260207"/>
              <a:chOff x="9567008" y="7283936"/>
              <a:chExt cx="2585507" cy="226020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1700000">
                <a:off x="9567008" y="7283936"/>
                <a:ext cx="2585507" cy="226020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17100" y="7965683"/>
              <a:ext cx="1709928" cy="87132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83063" y="4106853"/>
            <a:ext cx="2434652" cy="2374934"/>
            <a:chOff x="8083063" y="4106853"/>
            <a:chExt cx="2434652" cy="237493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083063" y="4106853"/>
              <a:ext cx="2434652" cy="2374934"/>
              <a:chOff x="8083063" y="4106853"/>
              <a:chExt cx="2434652" cy="237493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083063" y="4106853"/>
                <a:ext cx="2434652" cy="2374934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78574" y="4944578"/>
              <a:ext cx="1721172" cy="8713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91856" y="4237613"/>
            <a:ext cx="2585507" cy="2260207"/>
            <a:chOff x="11391856" y="4237613"/>
            <a:chExt cx="2585507" cy="226020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391856" y="4237613"/>
              <a:ext cx="2585507" cy="2260207"/>
              <a:chOff x="11391856" y="4237613"/>
              <a:chExt cx="2585507" cy="226020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391856" y="4237613"/>
                <a:ext cx="2585507" cy="2260207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41974" y="4990483"/>
              <a:ext cx="1721172" cy="87132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555189" y="7118395"/>
            <a:ext cx="2434652" cy="2374934"/>
            <a:chOff x="13555189" y="7118395"/>
            <a:chExt cx="2434652" cy="237493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555189" y="7118395"/>
              <a:ext cx="2434652" cy="2374934"/>
              <a:chOff x="13555189" y="7118395"/>
              <a:chExt cx="2434652" cy="237493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555189" y="7118395"/>
                <a:ext cx="2434652" cy="2374934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29839" y="7928630"/>
              <a:ext cx="1734522" cy="87132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884150" y="7159028"/>
            <a:ext cx="2407113" cy="2348071"/>
            <a:chOff x="1884150" y="7159028"/>
            <a:chExt cx="2407113" cy="234807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884150" y="7159028"/>
              <a:ext cx="2407113" cy="2348071"/>
              <a:chOff x="1884150" y="7159028"/>
              <a:chExt cx="2407113" cy="234807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884150" y="7159028"/>
                <a:ext cx="2407113" cy="2348071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60414" y="7963691"/>
              <a:ext cx="2118808" cy="78728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74479" y="-3162510"/>
            <a:ext cx="8136757" cy="19985410"/>
            <a:chOff x="5074479" y="-3162510"/>
            <a:chExt cx="8136757" cy="19985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5074479" y="-3162510"/>
              <a:ext cx="8136757" cy="199854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4713" y="792949"/>
            <a:ext cx="3449816" cy="13713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24500" y="1868707"/>
            <a:ext cx="9384212" cy="163007"/>
            <a:chOff x="4824500" y="1868707"/>
            <a:chExt cx="9384212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4500" y="1868707"/>
              <a:ext cx="9384212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55829" y="4795834"/>
            <a:ext cx="3916475" cy="2034361"/>
            <a:chOff x="6955829" y="4795834"/>
            <a:chExt cx="3916475" cy="20343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5829" y="4795834"/>
              <a:ext cx="3916475" cy="203436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94611" y="5431847"/>
            <a:ext cx="3243088" cy="10254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623651" y="4795834"/>
            <a:ext cx="4246633" cy="2155496"/>
            <a:chOff x="12623651" y="4795834"/>
            <a:chExt cx="4246633" cy="21554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23651" y="4795834"/>
              <a:ext cx="4246633" cy="215549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42057" y="5497905"/>
            <a:ext cx="3312908" cy="10254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99613" y="7724330"/>
            <a:ext cx="4417425" cy="1894453"/>
            <a:chOff x="12699613" y="7724330"/>
            <a:chExt cx="4417425" cy="18944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99613" y="7724330"/>
              <a:ext cx="4417425" cy="189445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68286" y="8278351"/>
            <a:ext cx="3123817" cy="10254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3051" y="8062608"/>
            <a:ext cx="4763229" cy="1151199"/>
            <a:chOff x="753051" y="8062608"/>
            <a:chExt cx="4763229" cy="11511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3051" y="8062608"/>
              <a:ext cx="4763229" cy="115119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0375" y="8383469"/>
            <a:ext cx="3744163" cy="5779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76429" y="4795834"/>
            <a:ext cx="3916475" cy="2034361"/>
            <a:chOff x="1176429" y="4795834"/>
            <a:chExt cx="3916475" cy="203436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6429" y="4795834"/>
              <a:ext cx="3916475" cy="203436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5212" y="5431850"/>
            <a:ext cx="2688799" cy="57794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520745" y="7309389"/>
            <a:ext cx="1272549" cy="314161"/>
            <a:chOff x="2520745" y="7309389"/>
            <a:chExt cx="1272549" cy="3141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2520745" y="7309389"/>
              <a:ext cx="1272549" cy="3141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98391" y="4155061"/>
            <a:ext cx="1272549" cy="314161"/>
            <a:chOff x="2498391" y="4155061"/>
            <a:chExt cx="1272549" cy="31416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2498391" y="4155061"/>
              <a:ext cx="1272549" cy="3141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6429" y="3377634"/>
            <a:ext cx="3916475" cy="1012579"/>
            <a:chOff x="1176429" y="3377634"/>
            <a:chExt cx="3916475" cy="101257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6429" y="3377634"/>
              <a:ext cx="3916475" cy="101257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0840" y="3629183"/>
            <a:ext cx="2602223" cy="56020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092903" y="5655934"/>
            <a:ext cx="1272549" cy="314161"/>
            <a:chOff x="5092903" y="5655934"/>
            <a:chExt cx="1272549" cy="31416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92903" y="5655934"/>
              <a:ext cx="1272549" cy="3141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83279" y="5655934"/>
            <a:ext cx="1272549" cy="314161"/>
            <a:chOff x="5683279" y="5655934"/>
            <a:chExt cx="1272549" cy="31416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5683279" y="5655934"/>
              <a:ext cx="1272549" cy="3141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719418" y="5793376"/>
            <a:ext cx="1272549" cy="314161"/>
            <a:chOff x="10719418" y="5793376"/>
            <a:chExt cx="1272549" cy="31416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19418" y="5793376"/>
              <a:ext cx="1272549" cy="3141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09794" y="5793376"/>
            <a:ext cx="1272549" cy="314161"/>
            <a:chOff x="11309794" y="5793376"/>
            <a:chExt cx="1272549" cy="31416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1309794" y="5793376"/>
              <a:ext cx="1272549" cy="3141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119311" y="7066663"/>
            <a:ext cx="1272549" cy="314161"/>
            <a:chOff x="14119311" y="7066663"/>
            <a:chExt cx="1272549" cy="31416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340000">
              <a:off x="14119311" y="7066663"/>
              <a:ext cx="1272549" cy="31416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115845" y="7312034"/>
            <a:ext cx="1272549" cy="314161"/>
            <a:chOff x="14115845" y="7312034"/>
            <a:chExt cx="1272549" cy="31416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60000">
              <a:off x="14115845" y="7312034"/>
              <a:ext cx="1272549" cy="3141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5256" y="2100827"/>
            <a:ext cx="11147120" cy="7775116"/>
            <a:chOff x="555256" y="2100827"/>
            <a:chExt cx="11147120" cy="777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256" y="2100827"/>
              <a:ext cx="11147120" cy="777511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3984" y="608434"/>
            <a:ext cx="4348087" cy="13713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80678" y="1281666"/>
            <a:ext cx="753963" cy="5485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89465" y="2994528"/>
            <a:ext cx="3583875" cy="1012048"/>
            <a:chOff x="12389465" y="2994528"/>
            <a:chExt cx="3583875" cy="10120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89465" y="2994528"/>
              <a:ext cx="3583875" cy="10120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1660" y="3269463"/>
            <a:ext cx="2674277" cy="5573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63610" y="4324844"/>
            <a:ext cx="1229865" cy="1242811"/>
            <a:chOff x="4563610" y="4324844"/>
            <a:chExt cx="1229865" cy="12428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63610" y="4324844"/>
              <a:ext cx="1229865" cy="12428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29617" y="3712176"/>
            <a:ext cx="6716326" cy="740571"/>
            <a:chOff x="5729617" y="3712176"/>
            <a:chExt cx="6716326" cy="740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720000">
              <a:off x="5729617" y="3712176"/>
              <a:ext cx="6716326" cy="740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90752" y="5493801"/>
            <a:ext cx="4159347" cy="1012048"/>
            <a:chOff x="12590752" y="5493801"/>
            <a:chExt cx="4159347" cy="10120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90752" y="5493801"/>
              <a:ext cx="4159347" cy="10120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8661" y="4745574"/>
            <a:ext cx="1229865" cy="1242811"/>
            <a:chOff x="6018661" y="4745574"/>
            <a:chExt cx="1229865" cy="12428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8661" y="4745574"/>
              <a:ext cx="1229865" cy="12428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40943" y="5407901"/>
            <a:ext cx="5110044" cy="740571"/>
            <a:chOff x="7240943" y="5407901"/>
            <a:chExt cx="5110044" cy="7405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360000">
              <a:off x="7240943" y="5407901"/>
              <a:ext cx="5110044" cy="740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89465" y="5393147"/>
            <a:ext cx="1353048" cy="1185817"/>
            <a:chOff x="12389465" y="5393147"/>
            <a:chExt cx="1353048" cy="118581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89465" y="5393147"/>
              <a:ext cx="1353048" cy="118581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78686" y="5763665"/>
            <a:ext cx="2956693" cy="55739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535675" y="8011390"/>
            <a:ext cx="4159347" cy="1012048"/>
            <a:chOff x="12535675" y="8011390"/>
            <a:chExt cx="4159347" cy="101204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35675" y="8011390"/>
              <a:ext cx="4159347" cy="10120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71353" y="6892122"/>
            <a:ext cx="1229865" cy="1242811"/>
            <a:chOff x="10071353" y="6892122"/>
            <a:chExt cx="1229865" cy="124281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71353" y="6892122"/>
              <a:ext cx="1229865" cy="12428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70471" y="7641104"/>
            <a:ext cx="1432927" cy="740571"/>
            <a:chOff x="11070471" y="7641104"/>
            <a:chExt cx="1432927" cy="740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920000">
              <a:off x="11070471" y="7641104"/>
              <a:ext cx="1432927" cy="74057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86442" y="8102252"/>
            <a:ext cx="2038223" cy="95996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430305" y="8010298"/>
            <a:ext cx="1751097" cy="952803"/>
            <a:chOff x="12430305" y="8010298"/>
            <a:chExt cx="1751097" cy="95280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30305" y="8010298"/>
              <a:ext cx="1751097" cy="95280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4348087" cy="13713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51338" y="2179701"/>
            <a:ext cx="3813889" cy="3136924"/>
            <a:chOff x="13951338" y="2179701"/>
            <a:chExt cx="3813889" cy="31369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51338" y="2179701"/>
              <a:ext cx="3813889" cy="31369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7187" y="3238949"/>
            <a:ext cx="8341425" cy="5818144"/>
            <a:chOff x="447187" y="3238949"/>
            <a:chExt cx="8341425" cy="58181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187" y="3238949"/>
              <a:ext cx="8341425" cy="58181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8219" y="3004870"/>
            <a:ext cx="1229865" cy="1242811"/>
            <a:chOff x="1658219" y="3004870"/>
            <a:chExt cx="1229865" cy="12428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8219" y="3004870"/>
              <a:ext cx="1229865" cy="12428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39924" y="2226900"/>
            <a:ext cx="3583875" cy="1012048"/>
            <a:chOff x="10339924" y="2226900"/>
            <a:chExt cx="3583875" cy="10120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39924" y="2226900"/>
              <a:ext cx="3583875" cy="10120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06988" y="2630084"/>
            <a:ext cx="7245541" cy="741428"/>
            <a:chOff x="2906988" y="2630084"/>
            <a:chExt cx="7245541" cy="7414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360000">
              <a:off x="2906988" y="2630084"/>
              <a:ext cx="7245541" cy="74142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59836" y="2496760"/>
            <a:ext cx="2674277" cy="5573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951338" y="5996558"/>
            <a:ext cx="3813889" cy="3346688"/>
            <a:chOff x="13951338" y="5996558"/>
            <a:chExt cx="3813889" cy="33466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51338" y="5996558"/>
              <a:ext cx="3813889" cy="33466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07285" y="6704262"/>
            <a:ext cx="1229865" cy="1242811"/>
            <a:chOff x="7407285" y="6704262"/>
            <a:chExt cx="1229865" cy="12428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7285" y="6704262"/>
              <a:ext cx="1229865" cy="12428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39924" y="6731801"/>
            <a:ext cx="3583875" cy="1012048"/>
            <a:chOff x="10339924" y="6731801"/>
            <a:chExt cx="3583875" cy="10120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39924" y="6731801"/>
              <a:ext cx="3583875" cy="10120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656088" y="6823965"/>
            <a:ext cx="1665643" cy="741428"/>
            <a:chOff x="8656088" y="6823965"/>
            <a:chExt cx="1665643" cy="74142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40000">
              <a:off x="8656088" y="6823965"/>
              <a:ext cx="1665643" cy="74142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59836" y="7001664"/>
            <a:ext cx="2320638" cy="55739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80678" y="1281666"/>
            <a:ext cx="753963" cy="548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4348087" cy="13713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8267" y="2962196"/>
            <a:ext cx="7890015" cy="6381050"/>
            <a:chOff x="1008267" y="2962196"/>
            <a:chExt cx="7890015" cy="63810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8267" y="2962196"/>
              <a:ext cx="7890015" cy="63810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42832" y="7997621"/>
            <a:ext cx="4159347" cy="1012048"/>
            <a:chOff x="12342832" y="7997621"/>
            <a:chExt cx="4159347" cy="1012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42832" y="7997621"/>
              <a:ext cx="4159347" cy="1012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10368" y="6905891"/>
            <a:ext cx="1786018" cy="1242811"/>
            <a:chOff x="6310368" y="6905891"/>
            <a:chExt cx="1786018" cy="12428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0368" y="6905891"/>
              <a:ext cx="1786018" cy="12428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28493" y="7627335"/>
            <a:ext cx="4196000" cy="740571"/>
            <a:chOff x="8128493" y="7627335"/>
            <a:chExt cx="4196000" cy="740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60000">
              <a:off x="8128493" y="7627335"/>
              <a:ext cx="4196000" cy="7405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46122" y="8225798"/>
            <a:ext cx="2038223" cy="5573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301524" y="4520514"/>
            <a:ext cx="4159347" cy="1012048"/>
            <a:chOff x="12301524" y="4520514"/>
            <a:chExt cx="4159347" cy="10120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01524" y="4520514"/>
              <a:ext cx="4159347" cy="10120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19756" y="3595271"/>
            <a:ext cx="1223101" cy="1168929"/>
            <a:chOff x="7919756" y="3595271"/>
            <a:chExt cx="1223101" cy="11689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9756" y="3595271"/>
              <a:ext cx="1223101" cy="11689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15520" y="4150228"/>
            <a:ext cx="3172563" cy="740571"/>
            <a:chOff x="9115520" y="4150228"/>
            <a:chExt cx="3172563" cy="740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660000">
              <a:off x="9115520" y="4150228"/>
              <a:ext cx="3172563" cy="74057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63505" y="4817200"/>
            <a:ext cx="4065917" cy="55739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502178" y="4749025"/>
            <a:ext cx="488048" cy="555026"/>
            <a:chOff x="16502178" y="4749025"/>
            <a:chExt cx="488048" cy="55502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02178" y="4749025"/>
              <a:ext cx="488048" cy="55502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80678" y="1281666"/>
            <a:ext cx="753963" cy="548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69499" y="2562853"/>
            <a:ext cx="6419658" cy="7264111"/>
            <a:chOff x="1869499" y="2562853"/>
            <a:chExt cx="6419658" cy="72641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9499" y="2562853"/>
              <a:ext cx="6419658" cy="72641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3984" y="608434"/>
            <a:ext cx="4348087" cy="13713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38929" y="8489875"/>
            <a:ext cx="1219763" cy="1094786"/>
            <a:chOff x="6738929" y="8489875"/>
            <a:chExt cx="1219763" cy="10947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8929" y="8489875"/>
              <a:ext cx="1219763" cy="10947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71596" y="4950086"/>
            <a:ext cx="6992407" cy="1907057"/>
            <a:chOff x="9571596" y="4950086"/>
            <a:chExt cx="6992407" cy="19070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71596" y="4950086"/>
              <a:ext cx="6992407" cy="19070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68708" y="5198360"/>
            <a:ext cx="1570856" cy="5942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80678" y="1281666"/>
            <a:ext cx="753963" cy="5485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92859" y="3683183"/>
            <a:ext cx="1219763" cy="1094786"/>
            <a:chOff x="4192859" y="3683183"/>
            <a:chExt cx="1219763" cy="10947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2859" y="3683183"/>
              <a:ext cx="1219763" cy="10947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71633" y="2411230"/>
            <a:ext cx="1219763" cy="1094786"/>
            <a:chOff x="2471633" y="2411230"/>
            <a:chExt cx="1219763" cy="10947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1633" y="2411230"/>
              <a:ext cx="1219763" cy="10947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15239" y="5675049"/>
            <a:ext cx="3899639" cy="1277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84" y="608434"/>
            <a:ext cx="4348087" cy="13713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80677" y="1281668"/>
            <a:ext cx="1309835" cy="548558"/>
          </a:xfrm>
          <a:prstGeom prst="rect">
            <a:avLst/>
          </a:prstGeom>
        </p:spPr>
      </p:pic>
      <p:pic>
        <p:nvPicPr>
          <p:cNvPr id="3" name="웹서버구축_프로젝트_발표영상_20185135서주현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90800" y="2552700"/>
            <a:ext cx="11811000" cy="6643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사용자 지정</PresentationFormat>
  <Paragraphs>0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서 주현</cp:lastModifiedBy>
  <cp:revision>3</cp:revision>
  <dcterms:created xsi:type="dcterms:W3CDTF">2021-06-15T08:09:45Z</dcterms:created>
  <dcterms:modified xsi:type="dcterms:W3CDTF">2021-06-14T23:22:47Z</dcterms:modified>
</cp:coreProperties>
</file>